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5" r:id="rId8"/>
    <p:sldId id="269" r:id="rId9"/>
    <p:sldId id="267" r:id="rId10"/>
    <p:sldId id="259" r:id="rId11"/>
    <p:sldId id="263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4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2278-42A0-4417-9E5D-68DD0C2F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3DCE34-A111-4732-84B2-43DD6BF0B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E51DB-ED20-4E05-97D0-B7464EE8E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2DD2F-096B-4336-B997-49D56F386376}" type="datetimeFigureOut">
              <a:rPr lang="en-IN" smtClean="0"/>
              <a:t>06-03-2021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10BDF-5393-4250-8030-685A872E0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4A77E-7B08-4E68-9CF9-40E93088A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D69C8-FC72-4A89-B401-6299F85290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9413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089B7-572E-4FAA-9E95-AC286724D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2838D2-A2AF-4C37-AE7A-6AB4A7DBD6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DDDA3-1A57-4999-AF2E-195413CC0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2DD2F-096B-4336-B997-49D56F386376}" type="datetimeFigureOut">
              <a:rPr lang="en-IN" smtClean="0"/>
              <a:t>06-03-2021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25944-2612-43EF-BF8F-5D8A84C70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C5EFF-7B1A-4A53-B962-2DEE5E665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D69C8-FC72-4A89-B401-6299F85290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1077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C00C3E-16AB-49AA-9F81-33D3A922A9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C67526-3EBA-453D-AC37-B3206F4EE5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6F366-7887-4CDD-B29E-62378B183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2DD2F-096B-4336-B997-49D56F386376}" type="datetimeFigureOut">
              <a:rPr lang="en-IN" smtClean="0"/>
              <a:t>06-03-2021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835EE-574E-43B4-BCBF-95009ED94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54F5F-F10B-4191-82D3-A2FC0D700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D69C8-FC72-4A89-B401-6299F85290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391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7EE85-AF36-4A52-A5F3-4FDCFB2E6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304E6-509D-4E58-804B-AD341AA20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4D753-3325-4885-B882-14CE0532F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2DD2F-096B-4336-B997-49D56F386376}" type="datetimeFigureOut">
              <a:rPr lang="en-IN" smtClean="0"/>
              <a:t>06-03-2021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F629A-B45D-4211-ADA6-245907722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1ECF8-6463-4D08-BE39-C730814B5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D69C8-FC72-4A89-B401-6299F85290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8953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2DC6C-B5EE-4E31-B90C-E1B59BE42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BB0E88-AB3A-4190-9668-3D20E7918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58D02-DDAB-4B59-81A0-02B9A1E45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2DD2F-096B-4336-B997-49D56F386376}" type="datetimeFigureOut">
              <a:rPr lang="en-IN" smtClean="0"/>
              <a:t>06-03-2021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99855-3D0A-4D73-BAFF-09D664746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8E37B-3A7C-4A5D-82AA-ECA933A24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D69C8-FC72-4A89-B401-6299F85290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5478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57D7D-0CC1-4476-9D84-92C1E3C5A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E1103-AB8B-4808-A138-248E0D3A25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B876EF-D905-4EAC-B342-3272485773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8F0565-DD6E-494A-8ACA-AF3F5DEA5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2DD2F-096B-4336-B997-49D56F386376}" type="datetimeFigureOut">
              <a:rPr lang="en-IN" smtClean="0"/>
              <a:t>06-03-2021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14EBB-CFD7-4804-861D-968AE83F7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51D37C-FD40-4616-9A2F-1FC6B3422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D69C8-FC72-4A89-B401-6299F85290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49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2D877-A504-4892-87EB-9048B75AB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6C444C-2C96-4368-A185-CB25A6A7D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742075-3167-4797-BDC3-B287715F6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205B98-C58D-4CF4-915F-33D2818367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ACF8D9-D55E-4AE1-BDC9-C6F323B40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25C3E1-8C27-4EE3-A48D-4591B80BD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2DD2F-096B-4336-B997-49D56F386376}" type="datetimeFigureOut">
              <a:rPr lang="en-IN" smtClean="0"/>
              <a:t>06-03-2021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EC878B-6A48-49A6-96CE-D7BD30CDB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88DBE5-9F61-4C7D-89AD-304D704F5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D69C8-FC72-4A89-B401-6299F85290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0211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D7DF6-0FE4-4D8E-941C-888AED215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B21594-2E56-4FA2-AF9E-63026FFE6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2DD2F-096B-4336-B997-49D56F386376}" type="datetimeFigureOut">
              <a:rPr lang="en-IN" smtClean="0"/>
              <a:t>06-03-2021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EE1DDA-C0BD-4CCB-8A66-B45839782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864C-37DA-4D96-8271-300DD2B3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D69C8-FC72-4A89-B401-6299F85290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7302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646E37-6500-43E9-B3B0-A02D03D2F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2DD2F-096B-4336-B997-49D56F386376}" type="datetimeFigureOut">
              <a:rPr lang="en-IN" smtClean="0"/>
              <a:t>06-03-2021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9CD9BC-BBBF-447C-A03A-C8C22F3C6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B792A-C34A-4F95-8027-C15D7F13D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D69C8-FC72-4A89-B401-6299F85290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0647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F861D-1136-41AA-BE18-9DBF2D3C7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7B597-7964-4345-A0CC-D4E26173F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D41767-3E64-4A13-A774-03839713B5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08FD0A-6D71-48EB-B836-897C5CF2F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2DD2F-096B-4336-B997-49D56F386376}" type="datetimeFigureOut">
              <a:rPr lang="en-IN" smtClean="0"/>
              <a:t>06-03-2021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6221B0-2D0A-418F-B1EA-B44708C94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20ADC8-896E-438D-ADDB-1BA225AD1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D69C8-FC72-4A89-B401-6299F85290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686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09560-BA95-42E6-8B73-E6BBE32E9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FB3ED4-5936-4792-8FA2-214F83F5DB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1C70D9-E440-47BE-9D0A-44FAF6B1A1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C366BF-61B9-4F5F-B3BE-C1B4E337C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2DD2F-096B-4336-B997-49D56F386376}" type="datetimeFigureOut">
              <a:rPr lang="en-IN" smtClean="0"/>
              <a:t>06-03-2021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709BB-3630-4677-885E-65CC4A00C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FF95F5-CB4C-4768-A19E-6BE2DF44F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D69C8-FC72-4A89-B401-6299F85290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2180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B36A29-0A61-4E84-99A8-716B403FE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6FD1B6-5FF6-4236-A7B1-D0153C27D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CC648-A612-4FCB-87AD-F880D61259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22DD2F-096B-4336-B997-49D56F386376}" type="datetimeFigureOut">
              <a:rPr lang="en-IN" smtClean="0"/>
              <a:t>06-03-2021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0D5F8-08DB-433C-8046-563882FBF0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8F2FD-CAA0-4D3D-B009-EDE6D51E9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D69C8-FC72-4A89-B401-6299F85290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1422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7259E-1C27-4052-B93C-398F5DF5FE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5755" y="923192"/>
            <a:ext cx="9750668" cy="4044463"/>
          </a:xfrm>
        </p:spPr>
        <p:txBody>
          <a:bodyPr>
            <a:normAutofit/>
          </a:bodyPr>
          <a:lstStyle/>
          <a:p>
            <a:r>
              <a:rPr lang="en-US" sz="9900" dirty="0">
                <a:solidFill>
                  <a:schemeClr val="bg2"/>
                </a:solidFill>
                <a:latin typeface="Algerian" panose="04020705040A02060702" pitchFamily="82" charset="0"/>
              </a:rPr>
              <a:t>Sp</a:t>
            </a:r>
            <a:r>
              <a:rPr lang="en-US" sz="9900" dirty="0">
                <a:latin typeface="Algerian" panose="04020705040A02060702" pitchFamily="82" charset="0"/>
              </a:rPr>
              <a:t>ace</a:t>
            </a:r>
            <a:r>
              <a:rPr lang="en-US" sz="9900" dirty="0">
                <a:solidFill>
                  <a:schemeClr val="bg2"/>
                </a:solidFill>
                <a:latin typeface="Algerian" panose="04020705040A02060702" pitchFamily="82" charset="0"/>
              </a:rPr>
              <a:t> Ba</a:t>
            </a:r>
            <a:r>
              <a:rPr lang="en-US" sz="9900" dirty="0">
                <a:latin typeface="Algerian" panose="04020705040A02060702" pitchFamily="82" charset="0"/>
              </a:rPr>
              <a:t>se</a:t>
            </a:r>
            <a:r>
              <a:rPr lang="en-US" sz="9900" dirty="0">
                <a:solidFill>
                  <a:schemeClr val="bg2"/>
                </a:solidFill>
                <a:latin typeface="Algerian" panose="04020705040A02060702" pitchFamily="82" charset="0"/>
              </a:rPr>
              <a:t>d Sol</a:t>
            </a:r>
            <a:r>
              <a:rPr lang="en-US" sz="9900" dirty="0">
                <a:latin typeface="Algerian" panose="04020705040A02060702" pitchFamily="82" charset="0"/>
              </a:rPr>
              <a:t>ar</a:t>
            </a:r>
            <a:r>
              <a:rPr lang="en-US" sz="9900" dirty="0">
                <a:solidFill>
                  <a:schemeClr val="bg2"/>
                </a:solidFill>
                <a:latin typeface="Algerian" panose="04020705040A02060702" pitchFamily="82" charset="0"/>
              </a:rPr>
              <a:t> Ene</a:t>
            </a:r>
            <a:r>
              <a:rPr lang="en-US" sz="9900" dirty="0">
                <a:latin typeface="Algerian" panose="04020705040A02060702" pitchFamily="82" charset="0"/>
              </a:rPr>
              <a:t>rg</a:t>
            </a:r>
            <a:r>
              <a:rPr lang="en-US" sz="9900" dirty="0">
                <a:solidFill>
                  <a:schemeClr val="bg2"/>
                </a:solidFill>
                <a:latin typeface="Algerian" panose="04020705040A02060702" pitchFamily="82" charset="0"/>
              </a:rPr>
              <a:t>y</a:t>
            </a:r>
            <a:endParaRPr lang="en-IN" sz="9900" dirty="0">
              <a:solidFill>
                <a:schemeClr val="bg2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947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BBEB1-9AFE-4A6D-ACA9-E6081132E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Future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30E7D-F4A5-48B7-BC27-789625636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7359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FF4FE-E8B1-479D-9730-9279B05DE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Conclusion:</a:t>
            </a:r>
          </a:p>
        </p:txBody>
      </p:sp>
    </p:spTree>
    <p:extLst>
      <p:ext uri="{BB962C8B-B14F-4D97-AF65-F5344CB8AC3E}">
        <p14:creationId xmlns:p14="http://schemas.microsoft.com/office/powerpoint/2010/main" val="3742349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93E5E-B6E3-43F6-809A-24D121C1C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Presented By: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95ED7-8A49-4D93-833A-7C780BD8C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References:</a:t>
            </a:r>
          </a:p>
        </p:txBody>
      </p:sp>
    </p:spTree>
    <p:extLst>
      <p:ext uri="{BB962C8B-B14F-4D97-AF65-F5344CB8AC3E}">
        <p14:creationId xmlns:p14="http://schemas.microsoft.com/office/powerpoint/2010/main" val="2223522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323BC-7BCB-4D26-B267-562BC4EC6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Contents: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FE69F-6B1F-4873-B3DA-6EED7AB4A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Introduction.</a:t>
            </a:r>
          </a:p>
          <a:p>
            <a:r>
              <a:rPr lang="en-US" dirty="0">
                <a:solidFill>
                  <a:schemeClr val="bg1"/>
                </a:solidFill>
              </a:rPr>
              <a:t>History</a:t>
            </a:r>
          </a:p>
          <a:p>
            <a:r>
              <a:rPr lang="en-US" dirty="0">
                <a:solidFill>
                  <a:schemeClr val="bg1"/>
                </a:solidFill>
              </a:rPr>
              <a:t>Working</a:t>
            </a:r>
          </a:p>
          <a:p>
            <a:r>
              <a:rPr lang="en-US" dirty="0" err="1">
                <a:solidFill>
                  <a:schemeClr val="bg1"/>
                </a:solidFill>
              </a:rPr>
              <a:t>Bla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Bla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Bla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55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A4833-D346-42A1-AAA4-CEA3B2893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03500-C74D-4D1D-8347-A7C8D0836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Space Based solar energy into.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33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975308-7041-4C56-9527-ADE703D1B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>
                <a:solidFill>
                  <a:schemeClr val="bg1"/>
                </a:solidFill>
              </a:rPr>
              <a:t>Deveploments</a:t>
            </a:r>
            <a:r>
              <a:rPr lang="en-IN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5563A4-257F-4D69-AA2A-4A65566BA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err="1">
                <a:solidFill>
                  <a:schemeClr val="bg1"/>
                </a:solidFill>
              </a:rPr>
              <a:t>Haha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375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8261D-2912-45B7-8FF4-8E0F84517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dirty="0">
                <a:solidFill>
                  <a:schemeClr val="bg1"/>
                </a:solidFill>
              </a:rPr>
              <a:t>Types:</a:t>
            </a:r>
            <a:br>
              <a:rPr lang="en-IN" dirty="0">
                <a:solidFill>
                  <a:schemeClr val="bg1"/>
                </a:solidFill>
              </a:rPr>
            </a:br>
            <a:r>
              <a:rPr lang="en-IN" sz="2400" dirty="0">
                <a:solidFill>
                  <a:schemeClr val="bg1"/>
                </a:solidFill>
              </a:rPr>
              <a:t>There are two types: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9C9757-B7CE-4077-A6F5-64996E1C5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157787" cy="676274"/>
          </a:xfrm>
        </p:spPr>
        <p:txBody>
          <a:bodyPr>
            <a:no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Type 1: Micro-wave </a:t>
            </a:r>
            <a:r>
              <a:rPr lang="en-IN" dirty="0" err="1">
                <a:solidFill>
                  <a:schemeClr val="bg1"/>
                </a:solidFill>
              </a:rPr>
              <a:t>Transmited</a:t>
            </a:r>
            <a:endParaRPr lang="en-IN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86866E2-419D-49F2-8D7F-186271882E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585985"/>
            <a:ext cx="5157787" cy="3522768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E3B7BD7-2A52-4532-A4FE-A06E462D52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>
            <a:noAutofit/>
          </a:bodyPr>
          <a:lstStyle/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 </a:t>
            </a:r>
          </a:p>
          <a:p>
            <a:r>
              <a:rPr lang="en-IN" dirty="0">
                <a:solidFill>
                  <a:schemeClr val="bg1"/>
                </a:solidFill>
              </a:rPr>
              <a:t>Type 2: Laser </a:t>
            </a:r>
            <a:r>
              <a:rPr lang="en-IN" dirty="0" err="1">
                <a:solidFill>
                  <a:schemeClr val="bg1"/>
                </a:solidFill>
              </a:rPr>
              <a:t>Transmited</a:t>
            </a:r>
            <a:r>
              <a:rPr lang="en-IN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15E7F65F-6F77-4DA3-9443-8589DA25A3C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965915"/>
            <a:ext cx="5183188" cy="2762908"/>
          </a:xfrm>
        </p:spPr>
      </p:pic>
    </p:spTree>
    <p:extLst>
      <p:ext uri="{BB962C8B-B14F-4D97-AF65-F5344CB8AC3E}">
        <p14:creationId xmlns:p14="http://schemas.microsoft.com/office/powerpoint/2010/main" val="405439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9C46FDF0-0F9E-4EEE-A383-F4514AE7623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Type 1: Microwave Transmission</a:t>
            </a:r>
            <a:r>
              <a:rPr lang="en-IN" dirty="0"/>
              <a:t>: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DBE8E107-3899-4802-840C-2BA0E269E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Information about it.</a:t>
            </a:r>
          </a:p>
        </p:txBody>
      </p:sp>
    </p:spTree>
    <p:extLst>
      <p:ext uri="{BB962C8B-B14F-4D97-AF65-F5344CB8AC3E}">
        <p14:creationId xmlns:p14="http://schemas.microsoft.com/office/powerpoint/2010/main" val="1488402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5CC8A-FC0A-4952-B270-9F48EDE1A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Type 2: Laser Based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94A5D-46B5-494E-90C8-51EFD3FD0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15123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F78E59-4619-4E9B-AEB3-D0CAB3587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24" y="0"/>
            <a:ext cx="8315325" cy="4303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2929A1-9795-4813-8B1B-55CE5CCE3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13250"/>
            <a:ext cx="4857750" cy="2544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CAD742-85CD-4E84-9240-6BEF9C71B8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887" y="4313250"/>
            <a:ext cx="4329113" cy="255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79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66488B0E-EC4F-4E59-B171-C87F06F28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PROS:                                     CONS: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A6A7D22-8BCA-4964-985E-EF32BDC747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 err="1">
                <a:solidFill>
                  <a:schemeClr val="bg1"/>
                </a:solidFill>
              </a:rPr>
              <a:t>dadads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0795E9F3-E47C-45E0-84F0-8C6A4715785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 err="1">
                <a:solidFill>
                  <a:schemeClr val="bg1"/>
                </a:solidFill>
              </a:rPr>
              <a:t>Bla</a:t>
            </a: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 err="1">
                <a:solidFill>
                  <a:schemeClr val="bg1"/>
                </a:solidFill>
              </a:rPr>
              <a:t>bla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480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</TotalTime>
  <Words>74</Words>
  <Application>Microsoft Office PowerPoint</Application>
  <PresentationFormat>Widescreen</PresentationFormat>
  <Paragraphs>33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Algerian</vt:lpstr>
      <vt:lpstr>Arial</vt:lpstr>
      <vt:lpstr>Calibri</vt:lpstr>
      <vt:lpstr>Calibri Light</vt:lpstr>
      <vt:lpstr>Office Theme</vt:lpstr>
      <vt:lpstr>Space Based Solar Energy</vt:lpstr>
      <vt:lpstr>Contents:</vt:lpstr>
      <vt:lpstr>Introduction:</vt:lpstr>
      <vt:lpstr>Deveploments:</vt:lpstr>
      <vt:lpstr>Types: There are two types:</vt:lpstr>
      <vt:lpstr>Type 1: Microwave Transmission:</vt:lpstr>
      <vt:lpstr>Type 2: Laser Based</vt:lpstr>
      <vt:lpstr>PowerPoint Presentation</vt:lpstr>
      <vt:lpstr>PROS:                                     CONS:</vt:lpstr>
      <vt:lpstr>Future</vt:lpstr>
      <vt:lpstr>Conclusion:</vt:lpstr>
      <vt:lpstr>Presented By: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Based Solar Energy</dc:title>
  <dc:creator>rohan badiger</dc:creator>
  <cp:lastModifiedBy>shradhapatil2002@gmail.com</cp:lastModifiedBy>
  <cp:revision>19</cp:revision>
  <dcterms:created xsi:type="dcterms:W3CDTF">2021-03-03T17:32:26Z</dcterms:created>
  <dcterms:modified xsi:type="dcterms:W3CDTF">2021-03-06T09:34:51Z</dcterms:modified>
</cp:coreProperties>
</file>